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14885"/>
            <a:ext cx="18285714" cy="12182857"/>
            <a:chOff x="0" y="-1114885"/>
            <a:chExt cx="18285714" cy="121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14885"/>
              <a:ext cx="18285714" cy="1218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04665" y="-809695"/>
            <a:ext cx="23806237" cy="11572476"/>
            <a:chOff x="-3604665" y="-809695"/>
            <a:chExt cx="23806237" cy="11572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04665" y="-809695"/>
              <a:ext cx="23806237" cy="11572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70948" y="8284942"/>
            <a:ext cx="13143818" cy="830442"/>
            <a:chOff x="2570948" y="8284942"/>
            <a:chExt cx="13143818" cy="830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0948" y="8284942"/>
              <a:ext cx="13143818" cy="8304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0068" y="8391573"/>
            <a:ext cx="6173433" cy="6267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6511" y="2504606"/>
            <a:ext cx="14516605" cy="28222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4323" y="4332213"/>
            <a:ext cx="16095956" cy="38006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0536" y="1593821"/>
            <a:ext cx="7670600" cy="5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1223" y="1095015"/>
            <a:ext cx="1188666" cy="740871"/>
            <a:chOff x="1271223" y="1095015"/>
            <a:chExt cx="1188666" cy="740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71223" y="1095015"/>
              <a:ext cx="1188666" cy="7408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773" y="893449"/>
            <a:ext cx="6112888" cy="11387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6624" y="2081624"/>
            <a:ext cx="6745657" cy="533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56" y="2733897"/>
            <a:ext cx="13534815" cy="7981588"/>
            <a:chOff x="1865556" y="2733897"/>
            <a:chExt cx="13534815" cy="79815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556" y="2733897"/>
              <a:ext cx="13534815" cy="7981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1223" y="1095015"/>
            <a:ext cx="1188666" cy="740871"/>
            <a:chOff x="1271223" y="1095015"/>
            <a:chExt cx="1188666" cy="740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71223" y="1095015"/>
              <a:ext cx="1188666" cy="7408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773" y="893449"/>
            <a:ext cx="7460812" cy="1129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6624" y="2081624"/>
            <a:ext cx="6726610" cy="533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91" y="3547576"/>
            <a:ext cx="12372418" cy="7197212"/>
            <a:chOff x="22191" y="3547576"/>
            <a:chExt cx="12372418" cy="71972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91" y="3547576"/>
              <a:ext cx="12372418" cy="7197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17736" y="575122"/>
            <a:ext cx="13642306" cy="9703090"/>
            <a:chOff x="6917736" y="575122"/>
            <a:chExt cx="13642306" cy="97030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7736" y="575122"/>
              <a:ext cx="13642306" cy="97030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4879" y="472264"/>
            <a:ext cx="13642306" cy="9703090"/>
            <a:chOff x="6814879" y="472264"/>
            <a:chExt cx="13642306" cy="97030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393" y="-4062614"/>
              <a:ext cx="27284612" cy="194061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4879" y="472264"/>
              <a:ext cx="13642306" cy="9703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1223" y="1095015"/>
            <a:ext cx="1188666" cy="740871"/>
            <a:chOff x="1271223" y="1095015"/>
            <a:chExt cx="1188666" cy="7408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71223" y="1095015"/>
              <a:ext cx="1188666" cy="7408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3773" y="893449"/>
            <a:ext cx="5821031" cy="11292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6624" y="2081621"/>
            <a:ext cx="6745657" cy="533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5720" y="3655407"/>
            <a:ext cx="10957349" cy="6241203"/>
            <a:chOff x="205720" y="3655407"/>
            <a:chExt cx="10957349" cy="62412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20" y="3655407"/>
              <a:ext cx="10957349" cy="6241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06590" y="557766"/>
            <a:ext cx="13533331" cy="9566373"/>
            <a:chOff x="7906590" y="557766"/>
            <a:chExt cx="13533331" cy="95663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06590" y="557766"/>
              <a:ext cx="13533331" cy="9566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3733" y="454909"/>
            <a:ext cx="13533331" cy="9566373"/>
            <a:chOff x="7803733" y="454909"/>
            <a:chExt cx="13533331" cy="9566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273" y="-4016073"/>
              <a:ext cx="27066661" cy="1913274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3733" y="454909"/>
              <a:ext cx="13533331" cy="9566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190" y="4826067"/>
            <a:ext cx="4759342" cy="45895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1383" y="1207343"/>
            <a:ext cx="10871950" cy="8854300"/>
            <a:chOff x="7421383" y="1207343"/>
            <a:chExt cx="10871950" cy="88543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4114" y="-2920932"/>
              <a:ext cx="21743900" cy="1770860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383" y="1207343"/>
              <a:ext cx="10871950" cy="8854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431" y="1093057"/>
            <a:ext cx="10871950" cy="8854300"/>
            <a:chOff x="7280431" y="1093057"/>
            <a:chExt cx="10871950" cy="88543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161" y="-3035218"/>
              <a:ext cx="21743900" cy="1770860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0431" y="1093057"/>
              <a:ext cx="10871950" cy="8854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223" y="1095015"/>
            <a:ext cx="1188666" cy="740871"/>
            <a:chOff x="1271223" y="1095015"/>
            <a:chExt cx="1188666" cy="7408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71223" y="1095015"/>
              <a:ext cx="1188666" cy="7408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63773" y="893449"/>
            <a:ext cx="5613441" cy="11501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07158" y="-660579"/>
            <a:ext cx="17014661" cy="12027239"/>
            <a:chOff x="5307158" y="-660579"/>
            <a:chExt cx="17014661" cy="120272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7158" y="-660579"/>
              <a:ext cx="17014661" cy="120272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601" y="2229687"/>
            <a:ext cx="12518547" cy="7580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3866" y="3023202"/>
            <a:ext cx="9673531" cy="7990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5ED685-FBA8-42A6-BE63-2039FC948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1004" y="2739444"/>
            <a:ext cx="14600713" cy="1030044"/>
            <a:chOff x="1761004" y="2739444"/>
            <a:chExt cx="14600713" cy="10300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87960" y="2739444"/>
              <a:ext cx="10073757" cy="840292"/>
              <a:chOff x="6287960" y="2739444"/>
              <a:chExt cx="10073757" cy="84029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7960" y="2739444"/>
                <a:ext cx="10073757" cy="84029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506" y="2953896"/>
              <a:ext cx="7576529" cy="44965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761004" y="2739444"/>
              <a:ext cx="6513924" cy="840292"/>
              <a:chOff x="1761004" y="2739444"/>
              <a:chExt cx="6513924" cy="84029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61004" y="2739444"/>
                <a:ext cx="6513924" cy="840292"/>
                <a:chOff x="1761004" y="2739444"/>
                <a:chExt cx="6513924" cy="840292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1004" y="2739444"/>
                  <a:ext cx="6513924" cy="840292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807912" y="2795601"/>
                <a:ext cx="6411705" cy="730344"/>
                <a:chOff x="1807912" y="2795601"/>
                <a:chExt cx="6411705" cy="730344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350271" y="2478100"/>
                  <a:ext cx="12823411" cy="1460688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07912" y="2795601"/>
                  <a:ext cx="6411705" cy="730344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76398" y="2977321"/>
                <a:ext cx="6092028" cy="415390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889" y="610446"/>
            <a:ext cx="4196914" cy="10395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1004" y="6804758"/>
            <a:ext cx="15350583" cy="848226"/>
            <a:chOff x="1761004" y="6804758"/>
            <a:chExt cx="15350583" cy="84822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84150" y="6812692"/>
              <a:ext cx="10073757" cy="840292"/>
              <a:chOff x="6284150" y="6812692"/>
              <a:chExt cx="10073757" cy="8402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4150" y="6812692"/>
                <a:ext cx="10073757" cy="8402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61004" y="6804758"/>
              <a:ext cx="6513924" cy="840292"/>
              <a:chOff x="1761004" y="6804758"/>
              <a:chExt cx="6513924" cy="84029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761004" y="6804758"/>
                <a:ext cx="6513924" cy="840292"/>
                <a:chOff x="1761004" y="6804758"/>
                <a:chExt cx="6513924" cy="840292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1004" y="6804758"/>
                  <a:ext cx="6513924" cy="84029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807912" y="6860915"/>
                <a:ext cx="6411705" cy="730344"/>
                <a:chOff x="1807912" y="6860915"/>
                <a:chExt cx="6411705" cy="730344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350271" y="6543414"/>
                  <a:ext cx="12823411" cy="1460688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07912" y="6860915"/>
                  <a:ext cx="6411705" cy="730344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45403" y="7014328"/>
                <a:ext cx="5837375" cy="44537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8748" y="7023360"/>
              <a:ext cx="8849834" cy="4275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1004" y="8074243"/>
            <a:ext cx="14624144" cy="1022393"/>
            <a:chOff x="1761004" y="8074243"/>
            <a:chExt cx="14624144" cy="10223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292343" y="8074243"/>
              <a:ext cx="10073757" cy="840292"/>
              <a:chOff x="6292343" y="8074243"/>
              <a:chExt cx="10073757" cy="84029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92343" y="8074243"/>
                <a:ext cx="10073757" cy="84029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1004" y="8093082"/>
              <a:ext cx="6513924" cy="840292"/>
              <a:chOff x="1761004" y="8093082"/>
              <a:chExt cx="6513924" cy="84029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761004" y="8093082"/>
                <a:ext cx="6513924" cy="840292"/>
                <a:chOff x="1761004" y="8093082"/>
                <a:chExt cx="6513924" cy="840292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1004" y="8093082"/>
                  <a:ext cx="6513924" cy="84029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807912" y="8149239"/>
                <a:ext cx="6411705" cy="730344"/>
                <a:chOff x="1807912" y="8149239"/>
                <a:chExt cx="6411705" cy="730344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350271" y="7831738"/>
                  <a:ext cx="12823411" cy="1460688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07912" y="8149239"/>
                  <a:ext cx="6411705" cy="730344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64803" y="8236180"/>
                <a:ext cx="4746232" cy="567966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5456" y="8281044"/>
              <a:ext cx="7835710" cy="4496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348" y="4085984"/>
            <a:ext cx="14635988" cy="851507"/>
            <a:chOff x="1733348" y="4085984"/>
            <a:chExt cx="14635988" cy="85150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295579" y="4085984"/>
              <a:ext cx="10073757" cy="840292"/>
              <a:chOff x="6295579" y="4085984"/>
              <a:chExt cx="10073757" cy="84029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95579" y="4085984"/>
                <a:ext cx="10073757" cy="84029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33348" y="4097199"/>
              <a:ext cx="6513924" cy="840292"/>
              <a:chOff x="1733348" y="4097199"/>
              <a:chExt cx="6513924" cy="84029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733348" y="4097199"/>
                <a:ext cx="6513924" cy="840292"/>
                <a:chOff x="1733348" y="4097199"/>
                <a:chExt cx="6513924" cy="840292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33348" y="4097199"/>
                  <a:ext cx="6513924" cy="84029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780256" y="4153357"/>
                <a:ext cx="6411705" cy="730344"/>
                <a:chOff x="1780256" y="4153357"/>
                <a:chExt cx="6411705" cy="73034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377926" y="3835855"/>
                  <a:ext cx="12823411" cy="1460688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80256" y="4153357"/>
                  <a:ext cx="6411705" cy="730344"/>
                </a:xfrm>
                <a:prstGeom prst="rect">
                  <a:avLst/>
                </a:prstGeom>
              </p:spPr>
            </p:pic>
          </p:grpSp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19467" y="4240337"/>
                <a:ext cx="4278985" cy="567966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5048" y="4319151"/>
              <a:ext cx="7864130" cy="40743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74127" y="5434941"/>
            <a:ext cx="15176161" cy="843796"/>
            <a:chOff x="1174127" y="5434941"/>
            <a:chExt cx="15176161" cy="84379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276531" y="5438445"/>
              <a:ext cx="10073757" cy="840292"/>
              <a:chOff x="6276531" y="5438445"/>
              <a:chExt cx="10073757" cy="84029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76531" y="5438445"/>
                <a:ext cx="10073757" cy="84029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174127" y="5434941"/>
              <a:ext cx="7639489" cy="840292"/>
              <a:chOff x="1174127" y="5434941"/>
              <a:chExt cx="7639489" cy="84029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761004" y="5434941"/>
                <a:ext cx="6513924" cy="840292"/>
                <a:chOff x="1761004" y="5434941"/>
                <a:chExt cx="6513924" cy="840292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1004" y="5434941"/>
                  <a:ext cx="6513924" cy="840292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807912" y="5491098"/>
                <a:ext cx="6411705" cy="730344"/>
                <a:chOff x="1807912" y="5491098"/>
                <a:chExt cx="6411705" cy="730344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1350271" y="5173597"/>
                  <a:ext cx="12823411" cy="1460688"/>
                </a:xfrm>
                <a:prstGeom prst="rect">
                  <a:avLst/>
                </a:prstGeom>
              </p:spPr>
            </p:pic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07912" y="5491098"/>
                  <a:ext cx="6411705" cy="730344"/>
                </a:xfrm>
                <a:prstGeom prst="rect">
                  <a:avLst/>
                </a:prstGeom>
              </p:spPr>
            </p:pic>
          </p:grpSp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37254" y="5652552"/>
                <a:ext cx="6963415" cy="456254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33849" y="5666469"/>
              <a:ext cx="7373587" cy="428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889" y="610446"/>
            <a:ext cx="4196914" cy="1039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4515" y="-1860581"/>
            <a:ext cx="8290541" cy="20650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16746" y="3399428"/>
            <a:ext cx="9204162" cy="4404389"/>
            <a:chOff x="-316746" y="3399428"/>
            <a:chExt cx="9204162" cy="44043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746" y="3399428"/>
              <a:ext cx="9204162" cy="44043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384536"/>
            <a:ext cx="8670639" cy="2567322"/>
            <a:chOff x="9142857" y="4384536"/>
            <a:chExt cx="8670639" cy="25673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384536"/>
              <a:ext cx="8670639" cy="2567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299" y="3721806"/>
            <a:ext cx="8960699" cy="27335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36005" y="2870270"/>
            <a:ext cx="1188666" cy="740871"/>
            <a:chOff x="1336005" y="2870270"/>
            <a:chExt cx="1188666" cy="7408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36005" y="2870270"/>
              <a:ext cx="1188666" cy="7408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35678" y="5122083"/>
            <a:ext cx="4910353" cy="41547"/>
            <a:chOff x="14835678" y="5122083"/>
            <a:chExt cx="4910353" cy="415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835678" y="5122083"/>
              <a:ext cx="4910353" cy="415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46295" y="9024923"/>
            <a:ext cx="5862374" cy="4092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5216" y="8390260"/>
            <a:ext cx="4934648" cy="5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7655" y="909254"/>
            <a:ext cx="16354358" cy="8449236"/>
            <a:chOff x="967655" y="909254"/>
            <a:chExt cx="16354358" cy="8449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655" y="909254"/>
              <a:ext cx="16354358" cy="8449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8347" y="952381"/>
            <a:ext cx="7039353" cy="8385984"/>
            <a:chOff x="10278347" y="952381"/>
            <a:chExt cx="7039353" cy="8385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8347" y="952381"/>
              <a:ext cx="7039353" cy="83859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9309" y="8216128"/>
            <a:ext cx="2615946" cy="4249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17136" y="7322881"/>
            <a:ext cx="1938216" cy="1148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43942" y="1422651"/>
            <a:ext cx="1188666" cy="740871"/>
            <a:chOff x="10843942" y="1422651"/>
            <a:chExt cx="1188666" cy="7408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843942" y="1422651"/>
              <a:ext cx="1188666" cy="7408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4480" y="2961156"/>
            <a:ext cx="4593431" cy="1026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8135" y="4016240"/>
            <a:ext cx="3176250" cy="35707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5574" y="4016240"/>
            <a:ext cx="566593" cy="35317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6329" y="9407962"/>
            <a:ext cx="19298373" cy="1181639"/>
            <a:chOff x="-506329" y="9407962"/>
            <a:chExt cx="19298373" cy="11816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6329" y="9407962"/>
              <a:ext cx="19298373" cy="11816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413" y="610446"/>
            <a:ext cx="2945058" cy="10425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657" y="7605920"/>
            <a:ext cx="1729254" cy="1618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0926" y="6927522"/>
            <a:ext cx="1997342" cy="545063"/>
            <a:chOff x="1420926" y="6927522"/>
            <a:chExt cx="1997342" cy="5450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20926" y="6927522"/>
              <a:ext cx="1997342" cy="545063"/>
              <a:chOff x="1420926" y="6927522"/>
              <a:chExt cx="1997342" cy="54506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0926" y="6927522"/>
                <a:ext cx="1997342" cy="545063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068" y="6991493"/>
              <a:ext cx="1021814" cy="429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5238" y="2676120"/>
            <a:ext cx="3828222" cy="3828222"/>
            <a:chOff x="13895238" y="2676120"/>
            <a:chExt cx="3828222" cy="38282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95238" y="2676120"/>
              <a:ext cx="3828222" cy="3828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6965" y="2481701"/>
            <a:ext cx="4022640" cy="4022640"/>
            <a:chOff x="4826965" y="2481701"/>
            <a:chExt cx="4022640" cy="40226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6965" y="2481701"/>
              <a:ext cx="4022640" cy="40226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881" y="2676120"/>
            <a:ext cx="3828222" cy="3828222"/>
            <a:chOff x="515881" y="2676120"/>
            <a:chExt cx="3828222" cy="3828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881" y="2676120"/>
              <a:ext cx="3828222" cy="3828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2335" y="2481701"/>
            <a:ext cx="1348346" cy="960266"/>
            <a:chOff x="1882335" y="2481701"/>
            <a:chExt cx="1348346" cy="9602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162" y="2090208"/>
              <a:ext cx="2696692" cy="192053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2335" y="2481701"/>
              <a:ext cx="1348346" cy="9602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30733" y="6908475"/>
            <a:ext cx="1997342" cy="545063"/>
            <a:chOff x="10430733" y="6908475"/>
            <a:chExt cx="1997342" cy="5450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430733" y="6908475"/>
              <a:ext cx="1997342" cy="545063"/>
              <a:chOff x="10430733" y="6908475"/>
              <a:chExt cx="1997342" cy="54506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30733" y="6908475"/>
                <a:ext cx="1997342" cy="54506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74922" y="6972449"/>
              <a:ext cx="1021814" cy="4291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78177" y="6927522"/>
            <a:ext cx="1997342" cy="545063"/>
            <a:chOff x="14678177" y="6927522"/>
            <a:chExt cx="1997342" cy="54506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678177" y="6927522"/>
              <a:ext cx="1997342" cy="545063"/>
              <a:chOff x="14678177" y="6927522"/>
              <a:chExt cx="1997342" cy="54506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78177" y="6927522"/>
                <a:ext cx="1997342" cy="54506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22325" y="6991496"/>
              <a:ext cx="1040862" cy="4291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27475" y="6927522"/>
            <a:ext cx="1997342" cy="545063"/>
            <a:chOff x="5927475" y="6927522"/>
            <a:chExt cx="1997342" cy="54506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927475" y="6927522"/>
              <a:ext cx="1997342" cy="545063"/>
              <a:chOff x="5927475" y="6927522"/>
              <a:chExt cx="1997342" cy="54506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27475" y="6927522"/>
                <a:ext cx="1997342" cy="54506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1614" y="6991495"/>
              <a:ext cx="1021814" cy="4291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94838" y="2674251"/>
            <a:ext cx="3948509" cy="3948509"/>
            <a:chOff x="9394838" y="2674251"/>
            <a:chExt cx="3948509" cy="39485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94838" y="2674251"/>
              <a:ext cx="3948509" cy="394850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2210" y="7605925"/>
            <a:ext cx="1729254" cy="121946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39334" y="7624972"/>
            <a:ext cx="1729254" cy="121946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23334" y="7634496"/>
            <a:ext cx="1729254" cy="16090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6329" y="-158409"/>
            <a:ext cx="19298373" cy="2676311"/>
            <a:chOff x="-506329" y="-158409"/>
            <a:chExt cx="19298373" cy="2676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6329" y="-158409"/>
              <a:ext cx="19298373" cy="26763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6332" y="3243428"/>
            <a:ext cx="4195330" cy="736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9090" y="1280003"/>
            <a:ext cx="1188666" cy="740871"/>
            <a:chOff x="699090" y="1280003"/>
            <a:chExt cx="1188666" cy="7408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99090" y="1280003"/>
              <a:ext cx="1188666" cy="7408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3573" y="1145907"/>
            <a:ext cx="5369221" cy="1144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5491" y="2851132"/>
            <a:ext cx="9344522" cy="7077919"/>
            <a:chOff x="385491" y="2851132"/>
            <a:chExt cx="9344522" cy="70779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491" y="2851132"/>
              <a:ext cx="9344522" cy="7077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06733" y="4782436"/>
            <a:ext cx="1180978" cy="2583692"/>
            <a:chOff x="10806733" y="4782436"/>
            <a:chExt cx="1180978" cy="2583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6733" y="4782436"/>
              <a:ext cx="1180978" cy="25836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9455" y="4767826"/>
            <a:ext cx="1180978" cy="2585202"/>
            <a:chOff x="14129455" y="4767826"/>
            <a:chExt cx="1180978" cy="25852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29455" y="4767826"/>
              <a:ext cx="1180978" cy="25852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80715" y="5483327"/>
            <a:ext cx="3108877" cy="8797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9813" y="5481895"/>
            <a:ext cx="3109271" cy="8801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1655" y="7810605"/>
            <a:ext cx="5489530" cy="15599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6329" y="-158409"/>
            <a:ext cx="19298373" cy="2676311"/>
            <a:chOff x="-506329" y="-158409"/>
            <a:chExt cx="19298373" cy="2676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6329" y="-158409"/>
              <a:ext cx="19298373" cy="2676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90" y="1280003"/>
            <a:ext cx="1188666" cy="740871"/>
            <a:chOff x="699090" y="1280003"/>
            <a:chExt cx="1188666" cy="74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090" y="1280003"/>
              <a:ext cx="1188666" cy="740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3573" y="1145907"/>
            <a:ext cx="5369221" cy="11444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6235" y="8086045"/>
            <a:ext cx="6908431" cy="22207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7420" y="2674763"/>
            <a:ext cx="8189529" cy="541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3330" y="2690327"/>
            <a:ext cx="9711866" cy="7528469"/>
            <a:chOff x="303330" y="2690327"/>
            <a:chExt cx="9711866" cy="75284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330" y="2690327"/>
              <a:ext cx="9711866" cy="7528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20051" y="3272143"/>
            <a:ext cx="8174929" cy="4956051"/>
            <a:chOff x="9920051" y="3272143"/>
            <a:chExt cx="8174929" cy="49560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0051" y="3272143"/>
              <a:ext cx="8174929" cy="4956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06329" y="-158409"/>
            <a:ext cx="19298373" cy="2676311"/>
            <a:chOff x="-506329" y="-158409"/>
            <a:chExt cx="19298373" cy="26763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06329" y="-158409"/>
              <a:ext cx="19298373" cy="26763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090" y="1280003"/>
            <a:ext cx="1188666" cy="740871"/>
            <a:chOff x="699090" y="1280003"/>
            <a:chExt cx="1188666" cy="74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090" y="1280003"/>
              <a:ext cx="1188666" cy="740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3573" y="1145907"/>
            <a:ext cx="5369221" cy="11444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2DDDD8-2D8B-4A1D-B56D-30B2AD3EF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13" y="2857500"/>
            <a:ext cx="13273088" cy="720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68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2007" y="2667585"/>
            <a:ext cx="15458508" cy="2123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03324" y="5102533"/>
            <a:ext cx="8079066" cy="253757"/>
            <a:chOff x="5103324" y="5102533"/>
            <a:chExt cx="8079066" cy="2537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324" y="5102533"/>
              <a:ext cx="8079066" cy="2537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4925" y="5970734"/>
            <a:ext cx="8245958" cy="11720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7752" y="5643700"/>
            <a:ext cx="10671698" cy="4132974"/>
            <a:chOff x="967752" y="5643700"/>
            <a:chExt cx="10671698" cy="41329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752" y="5643700"/>
              <a:ext cx="10671698" cy="41329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291" y="1079794"/>
            <a:ext cx="1188666" cy="740871"/>
            <a:chOff x="1250291" y="1079794"/>
            <a:chExt cx="1188666" cy="74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250291" y="1079794"/>
              <a:ext cx="1188666" cy="740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802" y="1912925"/>
            <a:ext cx="5682822" cy="15545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601" y="2933336"/>
            <a:ext cx="5698410" cy="2137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7940" y="7155559"/>
            <a:ext cx="10078575" cy="20045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3980" y="5927507"/>
            <a:ext cx="10704574" cy="845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80970" y="2246496"/>
            <a:ext cx="5139433" cy="2877313"/>
            <a:chOff x="6480970" y="2246496"/>
            <a:chExt cx="5139433" cy="28773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0970" y="2246496"/>
              <a:ext cx="5139433" cy="28773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0873" y="2268688"/>
            <a:ext cx="5317327" cy="7507987"/>
            <a:chOff x="11980873" y="2268688"/>
            <a:chExt cx="5317327" cy="7507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0873" y="2268688"/>
              <a:ext cx="5317327" cy="7507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5723" y="7465229"/>
            <a:ext cx="20269542" cy="1943217"/>
            <a:chOff x="-515723" y="7465229"/>
            <a:chExt cx="20269542" cy="19432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5723" y="7465229"/>
              <a:ext cx="20269542" cy="19432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6005" y="1079794"/>
            <a:ext cx="1188666" cy="740871"/>
            <a:chOff x="1336005" y="1079794"/>
            <a:chExt cx="1188666" cy="74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36005" y="1079794"/>
              <a:ext cx="1188666" cy="7408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0487" y="945697"/>
            <a:ext cx="5574869" cy="1131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6715" y="8572601"/>
            <a:ext cx="4583463" cy="4031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0468" y="7715278"/>
            <a:ext cx="3394423" cy="6871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3645" y="8572601"/>
            <a:ext cx="4600644" cy="4031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5341" y="7715278"/>
            <a:ext cx="5375061" cy="6611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39318" y="8572601"/>
            <a:ext cx="5611339" cy="4031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6078" y="7715278"/>
            <a:ext cx="4128413" cy="6776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1372" y="1969010"/>
            <a:ext cx="9193768" cy="10930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15427" y="4015814"/>
            <a:ext cx="3693800" cy="3693800"/>
            <a:chOff x="12715427" y="4015814"/>
            <a:chExt cx="3693800" cy="36938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15427" y="4015814"/>
              <a:ext cx="3693800" cy="3693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145" y="4015814"/>
            <a:ext cx="3693800" cy="3693800"/>
            <a:chOff x="7297145" y="4015814"/>
            <a:chExt cx="3693800" cy="36938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7145" y="4015814"/>
              <a:ext cx="3693800" cy="3693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70502" y="3723989"/>
            <a:ext cx="583649" cy="583649"/>
            <a:chOff x="14270502" y="3723989"/>
            <a:chExt cx="583649" cy="5836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0502" y="3723989"/>
              <a:ext cx="583649" cy="583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52220" y="3723989"/>
            <a:ext cx="583649" cy="583649"/>
            <a:chOff x="8852220" y="3723989"/>
            <a:chExt cx="583649" cy="5836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2220" y="3723989"/>
              <a:ext cx="583649" cy="58364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82601" y="3810264"/>
            <a:ext cx="604935" cy="4009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00884" y="3810264"/>
            <a:ext cx="604935" cy="4009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9821" y="4015814"/>
            <a:ext cx="3693800" cy="3693800"/>
            <a:chOff x="1859821" y="4015814"/>
            <a:chExt cx="3693800" cy="36938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59821" y="4015814"/>
              <a:ext cx="3693800" cy="36938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14896" y="3723989"/>
            <a:ext cx="583649" cy="583649"/>
            <a:chOff x="3414896" y="3723989"/>
            <a:chExt cx="583649" cy="583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4896" y="3723989"/>
              <a:ext cx="583649" cy="58364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63304" y="3810264"/>
            <a:ext cx="576363" cy="400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</cp:revision>
  <dcterms:created xsi:type="dcterms:W3CDTF">2023-03-21T10:25:24Z</dcterms:created>
  <dcterms:modified xsi:type="dcterms:W3CDTF">2023-03-21T03:52:55Z</dcterms:modified>
</cp:coreProperties>
</file>